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="1"/>
            </a:lvl1pPr>
          </a:lstStyle>
          <a:p>
            <a:r>
              <a:rPr lang="en-US" b="0" dirty="0" smtClean="0"/>
              <a:t> </a:t>
            </a:r>
            <a:r>
              <a:rPr lang="en-US" b="0" u="sng" dirty="0" smtClean="0"/>
              <a:t>Hatchet </a:t>
            </a:r>
            <a:r>
              <a:rPr lang="en-US" dirty="0" smtClean="0"/>
              <a:t> by Gary Paulsen</a:t>
            </a:r>
            <a:endParaRPr lang="en-US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D39AEB-2F1F-43CD-AA0E-1C8B7C556089}" type="datetimeFigureOut">
              <a:rPr lang="en-US" smtClean="0"/>
              <a:pPr/>
              <a:t>4/16/2008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768F0-FF77-4FB4-864E-E7A2237FFE0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ooks_number.jpg"/>
          <p:cNvPicPr>
            <a:picLocks noChangeAspect="1"/>
          </p:cNvPicPr>
          <p:nvPr userDrawn="1"/>
        </p:nvPicPr>
        <p:blipFill>
          <a:blip r:embed="rId13"/>
          <a:srcRect r="3774" b="2465"/>
          <a:stretch>
            <a:fillRect/>
          </a:stretch>
        </p:blipFill>
        <p:spPr>
          <a:xfrm>
            <a:off x="0" y="0"/>
            <a:ext cx="3886200" cy="563880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u="sng" dirty="0" smtClean="0"/>
              <a:t>Number the Stars </a:t>
            </a:r>
            <a:r>
              <a:rPr lang="en-US" dirty="0" smtClean="0"/>
              <a:t>by Lois Lowry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143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8900" dirty="0" smtClean="0"/>
              <a:t>Number the Stars</a:t>
            </a:r>
            <a:br>
              <a:rPr lang="en-US" sz="8900" dirty="0" smtClean="0"/>
            </a:br>
            <a:r>
              <a:rPr lang="en-US" dirty="0" smtClean="0"/>
              <a:t>by Lois Lowry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1215235">
            <a:off x="1140357" y="633633"/>
            <a:ext cx="22702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Freedom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308748">
            <a:off x="1075493" y="1696535"/>
            <a:ext cx="2682145" cy="646331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Reclaimed</a:t>
            </a:r>
            <a:endParaRPr 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7" name="Rectangle 6"/>
          <p:cNvSpPr/>
          <p:nvPr/>
        </p:nvSpPr>
        <p:spPr>
          <a:xfrm rot="1531645">
            <a:off x="3905261" y="1559563"/>
            <a:ext cx="15504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uhaus 93" pitchFamily="82" charset="0"/>
              </a:rPr>
              <a:t>Family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uhaus 93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 rot="21215235">
            <a:off x="5968990" y="5654094"/>
            <a:ext cx="18325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ernard MT Condensed" pitchFamily="18" charset="0"/>
              </a:rPr>
              <a:t>Religion</a:t>
            </a:r>
            <a:endParaRPr 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73335" cy="55090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1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astellar" pitchFamily="18" charset="0"/>
              </a:rPr>
              <a:t>Martin Luther King</a:t>
            </a:r>
            <a:endParaRPr lang="en-US" sz="1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43600" y="0"/>
            <a:ext cx="544636" cy="229062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oper Std Black" pitchFamily="18" charset="0"/>
              </a:rPr>
              <a:t>Church</a:t>
            </a:r>
            <a:endParaRPr lang="en-US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oper Std Black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 rot="21215235">
            <a:off x="1345370" y="3631116"/>
            <a:ext cx="2406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Forte" pitchFamily="66" charset="0"/>
              </a:rPr>
              <a:t>Thankful</a:t>
            </a:r>
            <a:endParaRPr lang="en-US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Forte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079652">
            <a:off x="3665671" y="553970"/>
            <a:ext cx="17107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Jokerman" pitchFamily="82" charset="0"/>
              </a:rPr>
              <a:t>Beliefs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Jokerman" pitchFamily="8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77000" y="2057400"/>
            <a:ext cx="594009" cy="2957733"/>
          </a:xfrm>
          <a:prstGeom prst="rect">
            <a:avLst/>
          </a:prstGeom>
          <a:solidFill>
            <a:srgbClr val="00B050"/>
          </a:solidFill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oudy Stout" pitchFamily="18" charset="0"/>
              </a:rPr>
              <a:t>Poverty</a:t>
            </a:r>
            <a:endParaRPr lang="en-US" sz="2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Goudy Stout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 rot="576280">
            <a:off x="571590" y="2547637"/>
            <a:ext cx="562462" cy="1981312"/>
          </a:xfrm>
          <a:prstGeom prst="rect">
            <a:avLst/>
          </a:prstGeom>
          <a:solidFill>
            <a:srgbClr val="FFFF00"/>
          </a:solidFill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arlow Solid Italic" pitchFamily="82" charset="0"/>
              </a:rPr>
              <a:t>Blood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arlow Solid Italic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 rot="21215235">
            <a:off x="1930383" y="2953412"/>
            <a:ext cx="25788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roadway" pitchFamily="82" charset="0"/>
              </a:rPr>
              <a:t>Dramatic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17" name="Rectangle 16"/>
          <p:cNvSpPr/>
          <p:nvPr/>
        </p:nvSpPr>
        <p:spPr>
          <a:xfrm rot="21206059">
            <a:off x="293701" y="5571136"/>
            <a:ext cx="2319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Civil Rights</a:t>
            </a:r>
            <a:endParaRPr lang="en-US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21177498">
            <a:off x="4376592" y="5029200"/>
            <a:ext cx="1238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Juice ITC" pitchFamily="82" charset="0"/>
              </a:rPr>
              <a:t>Peace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Juice ITC" pitchFamily="82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05000" y="6211669"/>
            <a:ext cx="1329210" cy="646331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Kristen ITC" pitchFamily="66" charset="0"/>
              </a:rPr>
              <a:t>Faith</a:t>
            </a:r>
            <a:endParaRPr lang="en-US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Kristen ITC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 rot="561643">
            <a:off x="7492839" y="1638418"/>
            <a:ext cx="615553" cy="2238754"/>
          </a:xfrm>
          <a:prstGeom prst="rect">
            <a:avLst/>
          </a:prstGeom>
          <a:noFill/>
        </p:spPr>
        <p:txBody>
          <a:bodyPr vert="vert270"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agneto" pitchFamily="82" charset="0"/>
              </a:rPr>
              <a:t>Taken over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agneto" pitchFamily="82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410301">
            <a:off x="6907098" y="4218638"/>
            <a:ext cx="17222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atura MT Script Capitals" pitchFamily="66" charset="0"/>
              </a:rPr>
              <a:t>Curfew</a:t>
            </a:r>
            <a:endParaRPr lang="en-US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Matura MT Script Capital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90600" y="4800600"/>
            <a:ext cx="1988045" cy="646331"/>
          </a:xfrm>
          <a:prstGeom prst="rect">
            <a:avLst/>
          </a:prstGeom>
          <a:solidFill>
            <a:srgbClr val="0070C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Old English Text MT" pitchFamily="66" charset="0"/>
              </a:rPr>
              <a:t>Opinion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Old English Text MT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 rot="20563021">
            <a:off x="7047317" y="598422"/>
            <a:ext cx="12121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laybill" pitchFamily="82" charset="0"/>
              </a:rPr>
              <a:t>Banished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laybill" pitchFamily="82" charset="0"/>
            </a:endParaRPr>
          </a:p>
        </p:txBody>
      </p:sp>
      <p:sp>
        <p:nvSpPr>
          <p:cNvPr id="24" name="Rectangle 23"/>
          <p:cNvSpPr/>
          <p:nvPr/>
        </p:nvSpPr>
        <p:spPr>
          <a:xfrm rot="20464559">
            <a:off x="4012075" y="3672437"/>
            <a:ext cx="13740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Ravie" pitchFamily="82" charset="0"/>
              </a:rPr>
              <a:t>War</a:t>
            </a:r>
            <a:endParaRPr 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3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93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11" grpId="0" animBg="1"/>
      <p:bldP spid="12" grpId="0" animBg="1"/>
      <p:bldP spid="14" grpId="0"/>
      <p:bldP spid="15" grpId="0" animBg="1"/>
      <p:bldP spid="16" grpId="0" build="allAtOnce" animBg="1"/>
      <p:bldP spid="17" grpId="0"/>
      <p:bldP spid="18" grpId="0"/>
      <p:bldP spid="19" grpId="0" animBg="1"/>
      <p:bldP spid="20" grpId="0"/>
      <p:bldP spid="21" grpId="0"/>
      <p:bldP spid="22" grpId="0" animBg="1"/>
      <p:bldP spid="23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26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Number the Stars by Lois Lowry</vt:lpstr>
      <vt:lpstr>Slide 2</vt:lpstr>
    </vt:vector>
  </TitlesOfParts>
  <Company>Katy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Hatchet by Gary Paulsen</dc:title>
  <dc:creator>M9700304</dc:creator>
  <cp:lastModifiedBy>M9700304</cp:lastModifiedBy>
  <cp:revision>10</cp:revision>
  <dcterms:created xsi:type="dcterms:W3CDTF">2008-04-08T15:25:29Z</dcterms:created>
  <dcterms:modified xsi:type="dcterms:W3CDTF">2008-04-16T16:37:35Z</dcterms:modified>
</cp:coreProperties>
</file>